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9/13/20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9/13/20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9/13/20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9/13/20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9/13/20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9/13/20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42771-9B22-2B4A-AA63-FCD663BCE8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3429000"/>
            <a:ext cx="8825658" cy="1348381"/>
          </a:xfrm>
        </p:spPr>
        <p:txBody>
          <a:bodyPr/>
          <a:lstStyle/>
          <a:p>
            <a:r>
              <a:rPr lang="en-US" dirty="0"/>
              <a:t>How to Install Libby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326B60-93B5-434C-844A-9DE2CF330F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Chester County Library System’s ebook platform</a:t>
            </a:r>
          </a:p>
          <a:p>
            <a:r>
              <a:rPr lang="en-US" dirty="0"/>
              <a:t>Library sciences – Mrs. Golden – Oxford Area School District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5A8B3F2-FD35-B64D-9154-7FA9F05B2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55" y="375546"/>
            <a:ext cx="2906889" cy="305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345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A5B79-4E2E-2645-B87A-AFAADABFB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can locate the Libby App from Self Service: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9E03757-9E37-8E47-8DED-E9628A650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7975" y="1298221"/>
            <a:ext cx="3956050" cy="527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965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38059975-591B-644E-8D21-DDF5B3122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730" y="1166988"/>
            <a:ext cx="6869140" cy="52990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69C61C-4410-BD44-A938-402493720C7F}"/>
              </a:ext>
            </a:extLst>
          </p:cNvPr>
          <p:cNvSpPr txBox="1"/>
          <p:nvPr/>
        </p:nvSpPr>
        <p:spPr>
          <a:xfrm>
            <a:off x="1124730" y="588433"/>
            <a:ext cx="6996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Once you launch the app, you will see this screen: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E6087D-BCFD-A946-A427-DE39C3B17926}"/>
              </a:ext>
            </a:extLst>
          </p:cNvPr>
          <p:cNvSpPr txBox="1"/>
          <p:nvPr/>
        </p:nvSpPr>
        <p:spPr>
          <a:xfrm>
            <a:off x="8808154" y="4976989"/>
            <a:ext cx="29322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The next few slides will guide you if you have answered “Not yet.”</a:t>
            </a:r>
          </a:p>
        </p:txBody>
      </p:sp>
    </p:spTree>
    <p:extLst>
      <p:ext uri="{BB962C8B-B14F-4D97-AF65-F5344CB8AC3E}">
        <p14:creationId xmlns:p14="http://schemas.microsoft.com/office/powerpoint/2010/main" val="1978839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9ECDD5C-152A-4CC7-8333-0F367B3A6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5C92A3-369B-43F3-BDCE-E560B1B0E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AEBE9F1A-B38D-446E-83AE-14B17CE77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15B5014-A7EC-4BA6-9C83-8840CF81D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22C43AB-86D7-420D-8AD7-DC0A15FDD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E3EB826-A471-488F-9E8A-D65528A3C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159E445-83D7-4F7C-8B6B-79EDEFA5F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98EE095-B3DA-D44C-9988-E846CD9DF0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646611" y="823266"/>
            <a:ext cx="9475396" cy="521146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E1E43DD8-7DEF-4A83-A303-10947F34B0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6F5575-EB48-7446-8409-34E93BF2D652}"/>
              </a:ext>
            </a:extLst>
          </p:cNvPr>
          <p:cNvSpPr txBox="1"/>
          <p:nvPr/>
        </p:nvSpPr>
        <p:spPr>
          <a:xfrm>
            <a:off x="9606703" y="441594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&lt;— Click here!</a:t>
            </a:r>
          </a:p>
        </p:txBody>
      </p:sp>
    </p:spTree>
    <p:extLst>
      <p:ext uri="{BB962C8B-B14F-4D97-AF65-F5344CB8AC3E}">
        <p14:creationId xmlns:p14="http://schemas.microsoft.com/office/powerpoint/2010/main" val="1845248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9ECDD5C-152A-4CC7-8333-0F367B3A6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5C92A3-369B-43F3-BDCE-E560B1B0E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AEBE9F1A-B38D-446E-83AE-14B17CE77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15B5014-A7EC-4BA6-9C83-8840CF81D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22C43AB-86D7-420D-8AD7-DC0A15FDD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E3EB826-A471-488F-9E8A-D65528A3C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AE780BB-B59A-EF4D-AD7C-47E346A689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3059996" y="643467"/>
            <a:ext cx="6072007" cy="5571066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2803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9ECDD5C-152A-4CC7-8333-0F367B3A6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5C92A3-369B-43F3-BDCE-E560B1B0E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AEBE9F1A-B38D-446E-83AE-14B17CE77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15B5014-A7EC-4BA6-9C83-8840CF81D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22C43AB-86D7-420D-8AD7-DC0A15FDD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E3EB826-A471-488F-9E8A-D65528A3C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5C2C4A6-7E17-7143-A964-728F3CDDEC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3937213" y="643467"/>
            <a:ext cx="4317574" cy="5571066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69820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E07BF80C-F6B8-0E40-B6C1-64C3777AF1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6914" y="292857"/>
            <a:ext cx="4740590" cy="6320788"/>
          </a:xfr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794A7619-2F09-CC48-A1BE-CBDF4B8E4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182" y="268605"/>
            <a:ext cx="4838136" cy="63207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C22E09-A9B0-5D40-9DC4-D76C58628B4F}"/>
              </a:ext>
            </a:extLst>
          </p:cNvPr>
          <p:cNvSpPr txBox="1"/>
          <p:nvPr/>
        </p:nvSpPr>
        <p:spPr>
          <a:xfrm>
            <a:off x="10241318" y="4595988"/>
            <a:ext cx="19506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Scroll down until you can make your selection for a youth library card.</a:t>
            </a:r>
          </a:p>
        </p:txBody>
      </p:sp>
    </p:spTree>
    <p:extLst>
      <p:ext uri="{BB962C8B-B14F-4D97-AF65-F5344CB8AC3E}">
        <p14:creationId xmlns:p14="http://schemas.microsoft.com/office/powerpoint/2010/main" val="1190504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934F03-EE83-AB4E-8718-DB2C68ED6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6"/>
            <a:ext cx="4557868" cy="162232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EBEBEB"/>
                </a:solidFill>
              </a:rPr>
              <a:t>Child Library Card Application</a:t>
            </a:r>
          </a:p>
        </p:txBody>
      </p:sp>
      <p:sp>
        <p:nvSpPr>
          <p:cNvPr id="13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E243AA4-DD4A-5A4D-BD13-C9DA462D2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961" y="647698"/>
            <a:ext cx="4171950" cy="5562601"/>
          </a:xfrm>
          <a:prstGeom prst="rect">
            <a:avLst/>
          </a:prstGeom>
          <a:effectLst/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BC4CEB7-53DC-46C9-8FAE-C62C657B8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4166509" cy="378541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BEBEB"/>
                </a:solidFill>
              </a:rPr>
              <a:t>Get approval of an adult at home before submitting your completed application for a library card.</a:t>
            </a:r>
          </a:p>
        </p:txBody>
      </p:sp>
    </p:spTree>
    <p:extLst>
      <p:ext uri="{BB962C8B-B14F-4D97-AF65-F5344CB8AC3E}">
        <p14:creationId xmlns:p14="http://schemas.microsoft.com/office/powerpoint/2010/main" val="35835124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9ECDD5C-152A-4CC7-8333-0F367B3A6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5C92A3-369B-43F3-BDCE-E560B1B0E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AEBE9F1A-B38D-446E-83AE-14B17CE77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15B5014-A7EC-4BA6-9C83-8840CF81D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22C43AB-86D7-420D-8AD7-DC0A15FDD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E3EB826-A471-488F-9E8A-D65528A3C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9F7F90D-EB67-764B-A988-E889A78A53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4006851" y="643467"/>
            <a:ext cx="4178298" cy="5571066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52D58D-5D66-2443-9EF8-D5391114CF74}"/>
              </a:ext>
            </a:extLst>
          </p:cNvPr>
          <p:cNvSpPr txBox="1"/>
          <p:nvPr/>
        </p:nvSpPr>
        <p:spPr>
          <a:xfrm>
            <a:off x="8402381" y="3390341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En </a:t>
            </a:r>
            <a:r>
              <a:rPr lang="en-US" dirty="0" err="1">
                <a:solidFill>
                  <a:schemeClr val="bg1"/>
                </a:solidFill>
              </a:rPr>
              <a:t>Espanol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2268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Ion</vt:lpstr>
      <vt:lpstr>How to Install Libby</vt:lpstr>
      <vt:lpstr>You can locate the Libby App from Self Service: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Child Library Card Application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Install Libby</dc:title>
  <dc:creator>Golden, Lynn</dc:creator>
  <cp:lastModifiedBy>Golden, Lynn</cp:lastModifiedBy>
  <cp:revision>1</cp:revision>
  <dcterms:created xsi:type="dcterms:W3CDTF">2020-09-13T20:16:07Z</dcterms:created>
  <dcterms:modified xsi:type="dcterms:W3CDTF">2020-09-13T21:04:42Z</dcterms:modified>
</cp:coreProperties>
</file>